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2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74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416A9FE-51A1-F7AF-036A-7C964DE5D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226DA8-F1FB-8856-BE21-0EF9E52CE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11D29-13D9-4FF5-B1FF-BE14BCBFC3D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23D7AE8-0A11-CD44-C993-608CBFD8CC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2AD2499-B299-771F-4D4A-F6A19E12D2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24A9B-1915-4CAC-B00E-328F1EB736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20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C44FB-6A3D-4594-AE66-5D55C5DD4EE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80AA2-1C2B-4FD2-BBCD-11C938ED35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585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645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31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278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037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17F0BF53-667B-C73D-9BC3-765831FDBA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E011353-C7E4-723D-F999-2666B45C17CC}"/>
              </a:ext>
            </a:extLst>
          </p:cNvPr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130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직사각형 1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그림 13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직사각형 14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1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11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직사각형 10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직사각형 6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53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그림 4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직사각형 5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71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4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youtu.be/18YZ7bPxtPQ" TargetMode="External"/><Relationship Id="rId4" Type="http://schemas.openxmlformats.org/officeDocument/2006/relationships/hyperlink" Target="https://youtu.be/c_6cxxSi8SY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log.naver.com/jeongeumcard/22308451930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hlinkClick r:id="rId4"/>
            <a:extLst>
              <a:ext uri="{FF2B5EF4-FFF2-40B4-BE49-F238E27FC236}">
                <a16:creationId xmlns:a16="http://schemas.microsoft.com/office/drawing/2014/main" id="{94D1C51A-4C8B-DE0C-8777-CEC58C08BEDF}"/>
              </a:ext>
            </a:extLst>
          </p:cNvPr>
          <p:cNvSpPr txBox="1"/>
          <p:nvPr/>
        </p:nvSpPr>
        <p:spPr>
          <a:xfrm>
            <a:off x="904875" y="46365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https://youtu.be/c_6cxxSi8SY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8FCBC0-749B-6F1D-A748-3F1F6D437EBD}"/>
              </a:ext>
            </a:extLst>
          </p:cNvPr>
          <p:cNvSpPr txBox="1"/>
          <p:nvPr/>
        </p:nvSpPr>
        <p:spPr>
          <a:xfrm>
            <a:off x="904875" y="5628443"/>
            <a:ext cx="309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5"/>
              </a:rPr>
              <a:t>https://youtu.be/18YZ7bPxtPQ</a:t>
            </a:r>
            <a:endParaRPr lang="ko-KR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746F23-631D-6CA0-5D55-ABC1D2DF0E81}"/>
              </a:ext>
            </a:extLst>
          </p:cNvPr>
          <p:cNvSpPr txBox="1"/>
          <p:nvPr/>
        </p:nvSpPr>
        <p:spPr>
          <a:xfrm>
            <a:off x="866775" y="4638675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4"/>
              </a:rPr>
              <a:t>https://blog.naver.com/jeongeumcard/223084519300</a:t>
            </a: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" y="0"/>
            <a:ext cx="9143339" cy="68575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1036</TotalTime>
  <Words>58</Words>
  <Application>Microsoft Office PowerPoint</Application>
  <PresentationFormat>화면 슬라이드 쇼(4:3)</PresentationFormat>
  <Paragraphs>34</Paragraphs>
  <Slides>31</Slides>
  <Notes>31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6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HELEN</dc:creator>
  <cp:lastModifiedBy>HELEN</cp:lastModifiedBy>
  <cp:revision>36</cp:revision>
  <dcterms:created xsi:type="dcterms:W3CDTF">2023-08-01T00:39:23Z</dcterms:created>
  <dcterms:modified xsi:type="dcterms:W3CDTF">2023-08-10T06:21:52Z</dcterms:modified>
</cp:coreProperties>
</file>