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416A9FE-51A1-F7AF-036A-7C964DE5D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226DA8-F1FB-8856-BE21-0EF9E52CE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11D29-13D9-4FF5-B1FF-BE14BCBFC3D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23D7AE8-0A11-CD44-C993-608CBFD8CC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2AD2499-B299-771F-4D4A-F6A19E12D2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24A9B-1915-4CAC-B00E-328F1EB736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20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DB2AB-6721-4508-A736-52E77BABECA2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FFCC8D-0D38-4F36-8630-69FEDF5FF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8601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645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31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278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037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0B67F7B8-AC6F-B945-2FB7-AF2E839E40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5DA6A7-697A-967B-9002-3B7936546CEC}"/>
              </a:ext>
            </a:extLst>
          </p:cNvPr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837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직사각형 1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그림 13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직사각형 14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1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11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직사각형 10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직사각형 6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53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그림 4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직사각형 5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71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4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youtu.be/I6t0NBzTM_U" TargetMode="External"/><Relationship Id="rId4" Type="http://schemas.openxmlformats.org/officeDocument/2006/relationships/hyperlink" Target="https://youtu.be/c_6cxxSi8SY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log.naver.com/jeongeumcard/223084519300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hlinkClick r:id="rId4"/>
            <a:extLst>
              <a:ext uri="{FF2B5EF4-FFF2-40B4-BE49-F238E27FC236}">
                <a16:creationId xmlns:a16="http://schemas.microsoft.com/office/drawing/2014/main" id="{95B730CE-0076-48AC-C0EF-FD4296B51D67}"/>
              </a:ext>
            </a:extLst>
          </p:cNvPr>
          <p:cNvSpPr txBox="1"/>
          <p:nvPr/>
        </p:nvSpPr>
        <p:spPr>
          <a:xfrm>
            <a:off x="904875" y="46365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https://youtu.be/c_6cxxSi8SY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56214F-8C0B-757D-91BB-BD94E9B2B05E}"/>
              </a:ext>
            </a:extLst>
          </p:cNvPr>
          <p:cNvSpPr txBox="1"/>
          <p:nvPr/>
        </p:nvSpPr>
        <p:spPr>
          <a:xfrm>
            <a:off x="904875" y="5650945"/>
            <a:ext cx="3142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5"/>
              </a:rPr>
              <a:t>https://youtu.be/I6t0NBzTM_U</a:t>
            </a:r>
            <a:endParaRPr lang="ko-KR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1C1850-F397-F507-13C8-96E2CDDF04FF}"/>
              </a:ext>
            </a:extLst>
          </p:cNvPr>
          <p:cNvSpPr txBox="1"/>
          <p:nvPr/>
        </p:nvSpPr>
        <p:spPr>
          <a:xfrm>
            <a:off x="866775" y="4638675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https://blog.naver.com/jeongeumcard/223084519300</a:t>
            </a:r>
            <a:endParaRPr lang="ko-KR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985</TotalTime>
  <Words>57</Words>
  <Application>Microsoft Office PowerPoint</Application>
  <PresentationFormat>화면 슬라이드 쇼(4:3)</PresentationFormat>
  <Paragraphs>31</Paragraphs>
  <Slides>28</Slides>
  <Notes>28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3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HELEN</dc:creator>
  <cp:lastModifiedBy>HELEN</cp:lastModifiedBy>
  <cp:revision>28</cp:revision>
  <dcterms:created xsi:type="dcterms:W3CDTF">2023-08-01T00:39:23Z</dcterms:created>
  <dcterms:modified xsi:type="dcterms:W3CDTF">2023-08-10T06:27:09Z</dcterms:modified>
</cp:coreProperties>
</file>