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64" r:id="rId16"/>
  </p:sldIdLst>
  <p:sldSz cx="11704638" cy="8778875"/>
  <p:notesSz cx="8778875" cy="11704638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28" autoAdjust="0"/>
    <p:restoredTop sz="96400" autoAdjust="0"/>
  </p:normalViewPr>
  <p:slideViewPr>
    <p:cSldViewPr snapToGrid="0" snapToObjects="1">
      <p:cViewPr varScale="1">
        <p:scale>
          <a:sx n="88" d="100"/>
          <a:sy n="88" d="100"/>
        </p:scale>
        <p:origin x="151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17935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9839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7179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youtu.be/18YZ7bPxtPQ" TargetMode="External"/><Relationship Id="rId3" Type="http://schemas.openxmlformats.org/officeDocument/2006/relationships/hyperlink" Target="https://youtu.be/c_6cxxSi8SY" TargetMode="External"/><Relationship Id="rId7" Type="http://schemas.openxmlformats.org/officeDocument/2006/relationships/hyperlink" Target="https://youtu.be/I6t0NBzTM_U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youtu.be/c_lNWgGjKr4" TargetMode="External"/><Relationship Id="rId5" Type="http://schemas.openxmlformats.org/officeDocument/2006/relationships/hyperlink" Target="https://youtu.be/BkccwQJyNwI" TargetMode="External"/><Relationship Id="rId4" Type="http://schemas.openxmlformats.org/officeDocument/2006/relationships/hyperlink" Target="https://youtu.be/sOJXFElmxWE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blog.naver.com/jeongeumcard/223084519300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"/>
            <a:ext cx="11704638" cy="8778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3730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"/>
            <a:ext cx="11704638" cy="8778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942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"/>
            <a:ext cx="11704638" cy="8778479"/>
          </a:xfrm>
          <a:prstGeom prst="rect">
            <a:avLst/>
          </a:prstGeom>
        </p:spPr>
      </p:pic>
      <p:sp>
        <p:nvSpPr>
          <p:cNvPr id="4" name="TextBox 3">
            <a:hlinkClick r:id="rId3"/>
            <a:extLst>
              <a:ext uri="{FF2B5EF4-FFF2-40B4-BE49-F238E27FC236}">
                <a16:creationId xmlns:a16="http://schemas.microsoft.com/office/drawing/2014/main" id="{68943D0B-85A7-9500-4EB9-7519A8B2B87D}"/>
              </a:ext>
            </a:extLst>
          </p:cNvPr>
          <p:cNvSpPr txBox="1"/>
          <p:nvPr/>
        </p:nvSpPr>
        <p:spPr>
          <a:xfrm>
            <a:off x="1174506" y="5855732"/>
            <a:ext cx="29502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hlinkClick r:id="rId3"/>
              </a:rPr>
              <a:t>https://youtu.be/c_6cxxSi8SY</a:t>
            </a:r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4087058" y="6285783"/>
            <a:ext cx="31323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 smtClean="0">
                <a:hlinkClick r:id="rId4"/>
              </a:rPr>
              <a:t>https://youtu.be/sOJXFElmxWE</a:t>
            </a:r>
            <a:endParaRPr lang="ko-KR" altLang="en-US" dirty="0"/>
          </a:p>
        </p:txBody>
      </p:sp>
      <p:sp>
        <p:nvSpPr>
          <p:cNvPr id="7" name="TextBox 6">
            <a:hlinkClick r:id="rId5"/>
            <a:extLst>
              <a:ext uri="{FF2B5EF4-FFF2-40B4-BE49-F238E27FC236}">
                <a16:creationId xmlns:a16="http://schemas.microsoft.com/office/drawing/2014/main" id="{F6107A4E-3E77-ED97-72D0-5EFC93A83608}"/>
              </a:ext>
            </a:extLst>
          </p:cNvPr>
          <p:cNvSpPr txBox="1"/>
          <p:nvPr/>
        </p:nvSpPr>
        <p:spPr>
          <a:xfrm>
            <a:off x="4472076" y="6705591"/>
            <a:ext cx="313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hlinkClick r:id="rId5"/>
              </a:rPr>
              <a:t>https://youtu.be/BkccwQJyNwI</a:t>
            </a:r>
            <a:endParaRPr lang="ko-KR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450917" y="7937083"/>
            <a:ext cx="31528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hlinkClick r:id="rId6"/>
              </a:rPr>
              <a:t>https://youtu.be/c_lNWgGjKr4</a:t>
            </a:r>
            <a:endParaRPr lang="ko-KR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91C9E95-2889-E788-3921-DE0EF76B2230}"/>
              </a:ext>
            </a:extLst>
          </p:cNvPr>
          <p:cNvSpPr txBox="1"/>
          <p:nvPr/>
        </p:nvSpPr>
        <p:spPr>
          <a:xfrm>
            <a:off x="5345410" y="7518052"/>
            <a:ext cx="31425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hlinkClick r:id="rId7"/>
              </a:rPr>
              <a:t>https://youtu.be/I6t0NBzTM_U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39592A1-85D4-FA76-3210-9CFA5CED09AB}"/>
              </a:ext>
            </a:extLst>
          </p:cNvPr>
          <p:cNvSpPr txBox="1"/>
          <p:nvPr/>
        </p:nvSpPr>
        <p:spPr>
          <a:xfrm>
            <a:off x="3796781" y="7108578"/>
            <a:ext cx="30972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hlinkClick r:id="rId8"/>
              </a:rPr>
              <a:t>https://youtu.be/18YZ7bPxtPQ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66644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"/>
            <a:ext cx="11704638" cy="87784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C73021D-14E4-13E0-D035-38054AC3BFB4}"/>
              </a:ext>
            </a:extLst>
          </p:cNvPr>
          <p:cNvSpPr txBox="1"/>
          <p:nvPr/>
        </p:nvSpPr>
        <p:spPr>
          <a:xfrm>
            <a:off x="1124683" y="5876357"/>
            <a:ext cx="5264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hlinkClick r:id="rId3"/>
              </a:rPr>
              <a:t>https://blog.naver.com/jeongeumcard/223084519300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69807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"/>
            <a:ext cx="11704638" cy="8778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854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"/>
            <a:ext cx="11704638" cy="877847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1704320" cy="877824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"/>
            <a:ext cx="11704638" cy="877847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"/>
            <a:ext cx="11704638" cy="8778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3385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32</Words>
  <Application>Microsoft Office PowerPoint</Application>
  <PresentationFormat>사용자 지정</PresentationFormat>
  <Paragraphs>18</Paragraphs>
  <Slides>15</Slides>
  <Notes>11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15</vt:i4>
      </vt:variant>
    </vt:vector>
  </HeadingPairs>
  <TitlesOfParts>
    <vt:vector size="19" baseType="lpstr">
      <vt:lpstr>맑은 고딕</vt:lpstr>
      <vt:lpstr>Arial</vt:lpstr>
      <vt:lpstr>Calibri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mangoboard.net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게임전 필수 시청</dc:title>
  <dc:subject>Presentation</dc:subject>
  <dc:creator>mangoboard.net_29100833</dc:creator>
  <cp:lastModifiedBy>user1</cp:lastModifiedBy>
  <cp:revision>11</cp:revision>
  <dcterms:created xsi:type="dcterms:W3CDTF">2023-08-09T03:34:16Z</dcterms:created>
  <dcterms:modified xsi:type="dcterms:W3CDTF">2023-08-10T02:38:38Z</dcterms:modified>
</cp:coreProperties>
</file>