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6"/>
  </p:handoutMasterIdLst>
  <p:sldIdLst>
    <p:sldId id="256" r:id="rId2"/>
    <p:sldId id="300" r:id="rId3"/>
    <p:sldId id="257" r:id="rId4"/>
    <p:sldId id="258" r:id="rId5"/>
    <p:sldId id="261" r:id="rId6"/>
    <p:sldId id="262" r:id="rId7"/>
    <p:sldId id="264" r:id="rId8"/>
    <p:sldId id="265" r:id="rId9"/>
    <p:sldId id="266" r:id="rId10"/>
    <p:sldId id="268" r:id="rId11"/>
    <p:sldId id="269" r:id="rId12"/>
    <p:sldId id="270" r:id="rId13"/>
    <p:sldId id="272" r:id="rId14"/>
    <p:sldId id="273" r:id="rId15"/>
    <p:sldId id="274" r:id="rId16"/>
    <p:sldId id="275" r:id="rId17"/>
    <p:sldId id="276" r:id="rId18"/>
    <p:sldId id="277" r:id="rId19"/>
    <p:sldId id="306" r:id="rId20"/>
    <p:sldId id="301" r:id="rId21"/>
    <p:sldId id="302" r:id="rId22"/>
    <p:sldId id="303" r:id="rId23"/>
    <p:sldId id="304" r:id="rId24"/>
    <p:sldId id="305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A8CD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75" d="100"/>
          <a:sy n="75" d="100"/>
        </p:scale>
        <p:origin x="1854" y="7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5416A9FE-51A1-F7AF-036A-7C964DE5DBB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79226DA8-F1FB-8856-BE21-0EF9E52CE2C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411D29-13D9-4FF5-B1FF-BE14BCBFC3D3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23D7AE8-0A11-CD44-C993-608CBFD8CCE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52AD2499-B299-771F-4D4A-F6A19E12D20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724A9B-1915-4CAC-B00E-328F1EB736F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92078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3726454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74A-2914-47F4-8BCF-B17444C89F64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C1A9-C1DB-4178-9794-2622BCEC0056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8" name="그림 7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9" name="직사각형 8"/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85559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74A-2914-47F4-8BCF-B17444C89F64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C1A9-C1DB-4178-9794-2622BCEC0056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8" name="그림 7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9" name="직사각형 8"/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23162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74A-2914-47F4-8BCF-B17444C89F64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C1A9-C1DB-4178-9794-2622BCEC0056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7" name="그림 6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8" name="직사각형 7"/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02788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74A-2914-47F4-8BCF-B17444C89F64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C1A9-C1DB-4178-9794-2622BCEC0056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7" name="그림 6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8" name="직사각형 7"/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8037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275167A5-F24C-2D51-667B-6761CD172614}"/>
              </a:ext>
            </a:extLst>
          </p:cNvPr>
          <p:cNvSpPr/>
          <p:nvPr userDrawn="1"/>
        </p:nvSpPr>
        <p:spPr>
          <a:xfrm>
            <a:off x="273096" y="0"/>
            <a:ext cx="8624720" cy="6682153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721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4" name="그림 13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" name="직사각형 1">
            <a:extLst>
              <a:ext uri="{FF2B5EF4-FFF2-40B4-BE49-F238E27FC236}">
                <a16:creationId xmlns:a16="http://schemas.microsoft.com/office/drawing/2014/main" id="{A6E0E150-73F8-EA0C-D0E4-35FEFD62AFE1}"/>
              </a:ext>
            </a:extLst>
          </p:cNvPr>
          <p:cNvSpPr/>
          <p:nvPr userDrawn="1"/>
        </p:nvSpPr>
        <p:spPr>
          <a:xfrm>
            <a:off x="273096" y="0"/>
            <a:ext cx="8624720" cy="6682153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3641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74A-2914-47F4-8BCF-B17444C89F64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C1A9-C1DB-4178-9794-2622BCEC0056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7" name="그림 6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8" name="직사각형 7"/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812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74A-2914-47F4-8BCF-B17444C89F64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C1A9-C1DB-4178-9794-2622BCEC0056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7" name="그림 6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8" name="직사각형 7"/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019114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74A-2914-47F4-8BCF-B17444C89F64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C1A9-C1DB-4178-9794-2622BCEC0056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8" name="그림 7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9" name="직사각형 8"/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01142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74A-2914-47F4-8BCF-B17444C89F64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C1A9-C1DB-4178-9794-2622BCEC0056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10" name="그림 9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11" name="직사각형 10"/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1430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74A-2914-47F4-8BCF-B17444C89F64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C1A9-C1DB-4178-9794-2622BCEC0056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6" name="그림 5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7" name="직사각형 6"/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35337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74A-2914-47F4-8BCF-B17444C89F64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C1A9-C1DB-4178-9794-2622BCEC0056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5" name="그림 4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6" name="직사각형 5"/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2717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8/10/2023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6787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3" r:id="rId2"/>
    <p:sldLayoutId id="2147483672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BkccwQJyNwI" TargetMode="External"/><Relationship Id="rId2" Type="http://schemas.openxmlformats.org/officeDocument/2006/relationships/hyperlink" Target="https://youtu.be/c_6cxxSi8SY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s://blog.naver.com/jeongeumcard/223084519300" TargetMode="Externa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로고, 폰트이(가) 표시된 사진&#10;&#10;자동 생성된 설명">
            <a:extLst>
              <a:ext uri="{FF2B5EF4-FFF2-40B4-BE49-F238E27FC236}">
                <a16:creationId xmlns:a16="http://schemas.microsoft.com/office/drawing/2014/main" id="{33A34846-5105-D2CD-7A8B-38DEE762B0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1066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텍스트, 스크린샷, 도표, 그래픽이(가) 표시된 사진&#10;&#10;자동 생성된 설명">
            <a:extLst>
              <a:ext uri="{FF2B5EF4-FFF2-40B4-BE49-F238E27FC236}">
                <a16:creationId xmlns:a16="http://schemas.microsoft.com/office/drawing/2014/main" id="{5C5B4268-CBF2-56C2-2E47-F7156561D3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1124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
            <a:extLst>
              <a:ext uri="{FF2B5EF4-FFF2-40B4-BE49-F238E27FC236}">
                <a16:creationId xmlns:a16="http://schemas.microsoft.com/office/drawing/2014/main" id="{BCB32959-1A00-C072-9CEF-FFBF9324D2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4344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텍스트, 스크린샷, 멀티미디어이(가) 표시된 사진&#10;&#10;자동 생성된 설명">
            <a:extLst>
              <a:ext uri="{FF2B5EF4-FFF2-40B4-BE49-F238E27FC236}">
                <a16:creationId xmlns:a16="http://schemas.microsoft.com/office/drawing/2014/main" id="{7292341A-4D5C-FBB1-AC1D-0E81845F05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그림 3" descr="텍스트, 스크린샷, 만화 영화이(가) 표시된 사진&#10;&#10;자동 생성된 설명">
            <a:extLst>
              <a:ext uri="{FF2B5EF4-FFF2-40B4-BE49-F238E27FC236}">
                <a16:creationId xmlns:a16="http://schemas.microsoft.com/office/drawing/2014/main" id="{013F448E-0389-AFA3-E955-B0F2EAF450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533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텍스트, 스크린샷이(가) 표시된 사진&#10;&#10;자동 생성된 설명">
            <a:extLst>
              <a:ext uri="{FF2B5EF4-FFF2-40B4-BE49-F238E27FC236}">
                <a16:creationId xmlns:a16="http://schemas.microsoft.com/office/drawing/2014/main" id="{88A63720-0668-9843-4840-E6AFAA88D9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1659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스크린샷, 폰트, 번호이(가) 표시된 사진&#10;&#10;자동 생성된 설명">
            <a:extLst>
              <a:ext uri="{FF2B5EF4-FFF2-40B4-BE49-F238E27FC236}">
                <a16:creationId xmlns:a16="http://schemas.microsoft.com/office/drawing/2014/main" id="{E3B53233-A0AA-87AB-64A2-4DAAF7FA7F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6230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스크린샷, 폰트, 번호이(가) 표시된 사진&#10;&#10;자동 생성된 설명">
            <a:extLst>
              <a:ext uri="{FF2B5EF4-FFF2-40B4-BE49-F238E27FC236}">
                <a16:creationId xmlns:a16="http://schemas.microsoft.com/office/drawing/2014/main" id="{5F550E5E-8DC8-1A32-3B6B-30F121ABA6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0970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스크린샷, 폰트, 번호이(가) 표시된 사진&#10;&#10;자동 생성된 설명">
            <a:extLst>
              <a:ext uri="{FF2B5EF4-FFF2-40B4-BE49-F238E27FC236}">
                <a16:creationId xmlns:a16="http://schemas.microsoft.com/office/drawing/2014/main" id="{422F6ED6-F55C-D57B-E2A6-52368F0DDC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3819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스크린샷, 폰트, 로고이(가) 표시된 사진&#10;&#10;자동 생성된 설명">
            <a:extLst>
              <a:ext uri="{FF2B5EF4-FFF2-40B4-BE49-F238E27FC236}">
                <a16:creationId xmlns:a16="http://schemas.microsoft.com/office/drawing/2014/main" id="{09004B8C-3234-445B-B808-A4307BC379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55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
            <a:extLst>
              <a:ext uri="{FF2B5EF4-FFF2-40B4-BE49-F238E27FC236}">
                <a16:creationId xmlns:a16="http://schemas.microsoft.com/office/drawing/2014/main" id="{3022550E-F2D4-ACE7-9977-92A9EEF543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0617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텍스트, 스크린샷, 폰트, 그래픽 디자인이(가) 표시된 사진&#10;&#10;자동 생성된 설명">
            <a:extLst>
              <a:ext uri="{FF2B5EF4-FFF2-40B4-BE49-F238E27FC236}">
                <a16:creationId xmlns:a16="http://schemas.microsoft.com/office/drawing/2014/main" id="{C30B1BD8-4D2D-3CC9-4F43-870869963F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9416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텍스트, 스크린샷, 폰트, 디자인이(가) 표시된 사진&#10;&#10;자동 생성된 설명">
            <a:extLst>
              <a:ext uri="{FF2B5EF4-FFF2-40B4-BE49-F238E27FC236}">
                <a16:creationId xmlns:a16="http://schemas.microsoft.com/office/drawing/2014/main" id="{A873506D-8D1C-EBCC-86B2-0186E4F025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0768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텍스트, 스크린샷, 폰트, 그래픽이(가) 표시된 사진&#10;&#10;자동 생성된 설명">
            <a:extLst>
              <a:ext uri="{FF2B5EF4-FFF2-40B4-BE49-F238E27FC236}">
                <a16:creationId xmlns:a16="http://schemas.microsoft.com/office/drawing/2014/main" id="{4D700FEE-E5CC-458C-937F-93031D6401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5578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2"/>
            <a:extLst>
              <a:ext uri="{FF2B5EF4-FFF2-40B4-BE49-F238E27FC236}">
                <a16:creationId xmlns:a16="http://schemas.microsoft.com/office/drawing/2014/main" id="{68943D0B-85A7-9500-4EB9-7519A8B2B87D}"/>
              </a:ext>
            </a:extLst>
          </p:cNvPr>
          <p:cNvSpPr txBox="1"/>
          <p:nvPr/>
        </p:nvSpPr>
        <p:spPr>
          <a:xfrm>
            <a:off x="904875" y="4636532"/>
            <a:ext cx="29502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hlinkClick r:id="rId2"/>
              </a:rPr>
              <a:t>https://youtu.be/c_6cxxSi8SY</a:t>
            </a:r>
            <a:endParaRPr lang="ko-KR" altLang="en-US" dirty="0"/>
          </a:p>
        </p:txBody>
      </p:sp>
      <p:sp>
        <p:nvSpPr>
          <p:cNvPr id="5" name="TextBox 4">
            <a:hlinkClick r:id="rId3"/>
            <a:extLst>
              <a:ext uri="{FF2B5EF4-FFF2-40B4-BE49-F238E27FC236}">
                <a16:creationId xmlns:a16="http://schemas.microsoft.com/office/drawing/2014/main" id="{F6107A4E-3E77-ED97-72D0-5EFC93A83608}"/>
              </a:ext>
            </a:extLst>
          </p:cNvPr>
          <p:cNvSpPr txBox="1"/>
          <p:nvPr/>
        </p:nvSpPr>
        <p:spPr>
          <a:xfrm>
            <a:off x="904875" y="5624744"/>
            <a:ext cx="313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hlinkClick r:id="rId3"/>
              </a:rPr>
              <a:t>https://youtu.be/BkccwQJyNwI</a:t>
            </a:r>
            <a:endParaRPr lang="ko-KR" altLang="en-US" dirty="0"/>
          </a:p>
        </p:txBody>
      </p:sp>
      <p:pic>
        <p:nvPicPr>
          <p:cNvPr id="2" name="Image 0" descr="preencoded.png">
            <a:extLst>
              <a:ext uri="{FF2B5EF4-FFF2-40B4-BE49-F238E27FC236}">
                <a16:creationId xmlns:a16="http://schemas.microsoft.com/office/drawing/2014/main" id="{FD855D81-FED7-BBE5-D377-BDE70EE639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3640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CD4C854-50EA-252A-AA8C-5389E7E44566}"/>
              </a:ext>
            </a:extLst>
          </p:cNvPr>
          <p:cNvSpPr txBox="1"/>
          <p:nvPr/>
        </p:nvSpPr>
        <p:spPr>
          <a:xfrm>
            <a:off x="866775" y="4638675"/>
            <a:ext cx="5264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hlinkClick r:id="rId2"/>
              </a:rPr>
              <a:t>https://blog.naver.com/jeongeumcard/223084519300</a:t>
            </a:r>
            <a:endParaRPr lang="ko-KR" altLang="en-US" dirty="0"/>
          </a:p>
        </p:txBody>
      </p:sp>
      <p:pic>
        <p:nvPicPr>
          <p:cNvPr id="2" name="Image 0" descr="preencoded.png">
            <a:extLst>
              <a:ext uri="{FF2B5EF4-FFF2-40B4-BE49-F238E27FC236}">
                <a16:creationId xmlns:a16="http://schemas.microsoft.com/office/drawing/2014/main" id="{523342A1-C3B0-13EC-BD25-FA778E1B99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1983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
            <a:extLst>
              <a:ext uri="{FF2B5EF4-FFF2-40B4-BE49-F238E27FC236}">
                <a16:creationId xmlns:a16="http://schemas.microsoft.com/office/drawing/2014/main" id="{371F5228-B84F-3504-C594-61B166475D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6719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클립아트, 만화 영화, 그래픽, 일러스트레이션이(가) 표시된 사진&#10;&#10;자동 생성된 설명">
            <a:extLst>
              <a:ext uri="{FF2B5EF4-FFF2-40B4-BE49-F238E27FC236}">
                <a16:creationId xmlns:a16="http://schemas.microsoft.com/office/drawing/2014/main" id="{7FC637CF-8B10-0F50-99B2-0E19A6829C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7241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0" descr="preencoded.png">
            <a:extLst>
              <a:ext uri="{FF2B5EF4-FFF2-40B4-BE49-F238E27FC236}">
                <a16:creationId xmlns:a16="http://schemas.microsoft.com/office/drawing/2014/main" id="{183F28BB-2488-C2F8-132A-C50733B452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556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텍스트, 스크린샷, 멀티미디어이(가) 표시된 사진&#10;&#10;자동 생성된 설명">
            <a:extLst>
              <a:ext uri="{FF2B5EF4-FFF2-40B4-BE49-F238E27FC236}">
                <a16:creationId xmlns:a16="http://schemas.microsoft.com/office/drawing/2014/main" id="{C39D04A6-84CC-C54A-6018-1DC7D9C606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그림 4" descr="텍스트, 스크린샷, 만화 영화이(가) 표시된 사진&#10;&#10;자동 생성된 설명">
            <a:extLst>
              <a:ext uri="{FF2B5EF4-FFF2-40B4-BE49-F238E27FC236}">
                <a16:creationId xmlns:a16="http://schemas.microsoft.com/office/drawing/2014/main" id="{7C5D3DCC-0C3D-866E-452A-3B47FD7EAE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761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텍스트, 스크린샷이(가) 표시된 사진&#10;&#10;자동 생성된 설명">
            <a:extLst>
              <a:ext uri="{FF2B5EF4-FFF2-40B4-BE49-F238E27FC236}">
                <a16:creationId xmlns:a16="http://schemas.microsoft.com/office/drawing/2014/main" id="{69EE45D8-8147-3204-9E9B-06ECAE8333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C5FAFF46-AD7C-16FF-88EC-0F878B55E2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604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텍스트, 스크린샷, 폰트, 그래픽 디자인이(가) 표시된 사진&#10;&#10;자동 생성된 설명">
            <a:extLst>
              <a:ext uri="{FF2B5EF4-FFF2-40B4-BE49-F238E27FC236}">
                <a16:creationId xmlns:a16="http://schemas.microsoft.com/office/drawing/2014/main" id="{593A24F1-9F5D-9727-E02D-6C8F781B85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9250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텍스트, 클립아트, 그래픽, 로고이(가) 표시된 사진&#10;&#10;자동 생성된 설명">
            <a:extLst>
              <a:ext uri="{FF2B5EF4-FFF2-40B4-BE49-F238E27FC236}">
                <a16:creationId xmlns:a16="http://schemas.microsoft.com/office/drawing/2014/main" id="{1A29779C-BA43-6E0D-2C27-99533AAB54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85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텍스트, 스크린샷, 휴대 전화, 정보기기이(가) 표시된 사진&#10;&#10;자동 생성된 설명">
            <a:extLst>
              <a:ext uri="{FF2B5EF4-FFF2-40B4-BE49-F238E27FC236}">
                <a16:creationId xmlns:a16="http://schemas.microsoft.com/office/drawing/2014/main" id="{86B41D75-A248-6C6D-264F-6A2E69184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3396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
            <a:extLst>
              <a:ext uri="{FF2B5EF4-FFF2-40B4-BE49-F238E27FC236}">
                <a16:creationId xmlns:a16="http://schemas.microsoft.com/office/drawing/2014/main" id="{879A63E8-7C9B-35BE-F50D-2613BB7D0A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8654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1020</TotalTime>
  <Words>27</Words>
  <Application>Microsoft Office PowerPoint</Application>
  <PresentationFormat>화면 슬라이드 쇼(4:3)</PresentationFormat>
  <Paragraphs>3</Paragraphs>
  <Slides>24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24</vt:i4>
      </vt:variant>
    </vt:vector>
  </HeadingPairs>
  <TitlesOfParts>
    <vt:vector size="29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HELEN</dc:creator>
  <cp:lastModifiedBy>HELEN</cp:lastModifiedBy>
  <cp:revision>22</cp:revision>
  <dcterms:created xsi:type="dcterms:W3CDTF">2023-08-01T00:39:23Z</dcterms:created>
  <dcterms:modified xsi:type="dcterms:W3CDTF">2023-08-10T05:57:54Z</dcterms:modified>
</cp:coreProperties>
</file>