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7"/>
  </p:handoutMasterIdLst>
  <p:sldIdLst>
    <p:sldId id="256" r:id="rId2"/>
    <p:sldId id="307" r:id="rId3"/>
    <p:sldId id="257" r:id="rId4"/>
    <p:sldId id="258" r:id="rId5"/>
    <p:sldId id="259" r:id="rId6"/>
    <p:sldId id="29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98" r:id="rId15"/>
    <p:sldId id="268" r:id="rId16"/>
    <p:sldId id="269" r:id="rId17"/>
    <p:sldId id="30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9" r:id="rId26"/>
    <p:sldId id="277" r:id="rId27"/>
    <p:sldId id="297" r:id="rId28"/>
    <p:sldId id="280" r:id="rId29"/>
    <p:sldId id="281" r:id="rId30"/>
    <p:sldId id="309" r:id="rId31"/>
    <p:sldId id="302" r:id="rId32"/>
    <p:sldId id="303" r:id="rId33"/>
    <p:sldId id="304" r:id="rId34"/>
    <p:sldId id="305" r:id="rId35"/>
    <p:sldId id="306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35F"/>
    <a:srgbClr val="BA8CDC"/>
    <a:srgbClr val="E4D3F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416A9FE-51A1-F7AF-036A-7C964DE5DB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9226DA8-F1FB-8856-BE21-0EF9E52CE2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11D29-13D9-4FF5-B1FF-BE14BCBFC3D3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23D7AE8-0A11-CD44-C993-608CBFD8CC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2AD2499-B299-771F-4D4A-F6A19E12D2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724A9B-1915-4CAC-B00E-328F1EB736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207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645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55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2316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0278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803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직사각형 1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7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그림 13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직사각형 14"/>
          <p:cNvSpPr/>
          <p:nvPr userDrawn="1"/>
        </p:nvSpPr>
        <p:spPr>
          <a:xfrm>
            <a:off x="83677" y="228600"/>
            <a:ext cx="9060323" cy="6298963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1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직사각형 7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911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직사각형 8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0114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1" name="직사각형 10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143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직사각형 6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53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274A-2914-47F4-8BCF-B17444C89F64}" type="datetimeFigureOut">
              <a:rPr lang="ko-KR" altLang="en-US" smtClean="0"/>
              <a:t>2023-08-10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C1A9-C1DB-4178-9794-2622BCEC005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5" name="그림 4" descr="스크린샷, 사각형이(가) 표시된 사진&#10;&#10;자동 생성된 설명">
            <a:extLst>
              <a:ext uri="{FF2B5EF4-FFF2-40B4-BE49-F238E27FC236}">
                <a16:creationId xmlns:a16="http://schemas.microsoft.com/office/drawing/2014/main" id="{68010984-31AF-8E48-03EA-A1DEBE675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직사각형 5"/>
          <p:cNvSpPr/>
          <p:nvPr userDrawn="1"/>
        </p:nvSpPr>
        <p:spPr>
          <a:xfrm>
            <a:off x="341832" y="529839"/>
            <a:ext cx="8443245" cy="584532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271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c_6cxxSi8SY" TargetMode="External"/><Relationship Id="rId2" Type="http://schemas.openxmlformats.org/officeDocument/2006/relationships/hyperlink" Target="https://youtu.be/sOJXFElmxW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blog.naver.com/jeongeumcard/223084519300" TargetMode="Externa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1" name="그림 10" descr="텍스트, 스크린샷, 로고, 폰트이(가) 표시된 사진&#10;&#10;자동 생성된 설명">
            <a:extLst>
              <a:ext uri="{FF2B5EF4-FFF2-40B4-BE49-F238E27FC236}">
                <a16:creationId xmlns:a16="http://schemas.microsoft.com/office/drawing/2014/main" id="{30300FAE-8F8E-13DE-4514-CD71EF298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06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손가락, 엄지이(가) 표시된 사진&#10;&#10;자동 생성된 설명">
            <a:extLst>
              <a:ext uri="{FF2B5EF4-FFF2-40B4-BE49-F238E27FC236}">
                <a16:creationId xmlns:a16="http://schemas.microsoft.com/office/drawing/2014/main" id="{C9F1202A-625F-9CD5-0AD2-06E94E2CC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65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사각형, 직사각형이(가) 표시된 사진&#10;&#10;자동 생성된 설명">
            <a:extLst>
              <a:ext uri="{FF2B5EF4-FFF2-40B4-BE49-F238E27FC236}">
                <a16:creationId xmlns:a16="http://schemas.microsoft.com/office/drawing/2014/main" id="{58AD5394-6107-390B-5010-8862C509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8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사각형, 디자인이(가) 표시된 사진&#10;&#10;자동 생성된 설명">
            <a:extLst>
              <a:ext uri="{FF2B5EF4-FFF2-40B4-BE49-F238E27FC236}">
                <a16:creationId xmlns:a16="http://schemas.microsoft.com/office/drawing/2014/main" id="{5E003316-7A09-ABC9-D406-5B33BF2BE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39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사각형, 직사각형이(가) 표시된 사진&#10;&#10;자동 생성된 설명">
            <a:extLst>
              <a:ext uri="{FF2B5EF4-FFF2-40B4-BE49-F238E27FC236}">
                <a16:creationId xmlns:a16="http://schemas.microsoft.com/office/drawing/2014/main" id="{A2970D15-EF25-9150-C709-F54E567A0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65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14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폰트, 디스플레이이(가) 표시된 사진&#10;&#10;자동 생성된 설명">
            <a:extLst>
              <a:ext uri="{FF2B5EF4-FFF2-40B4-BE49-F238E27FC236}">
                <a16:creationId xmlns:a16="http://schemas.microsoft.com/office/drawing/2014/main" id="{4585D6EB-B426-8477-677F-1C639F39C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12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297E40AD-2995-52EE-5064-59BED4563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3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휴대 전화, 정보기기이(가) 표시된 사진&#10;&#10;자동 생성된 설명">
            <a:extLst>
              <a:ext uri="{FF2B5EF4-FFF2-40B4-BE49-F238E27FC236}">
                <a16:creationId xmlns:a16="http://schemas.microsoft.com/office/drawing/2014/main" id="{5320BFE1-D16A-FEB2-7C4B-0B5673CD1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45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휴대 전화, 스크린샷, 정보기기이(가) 표시된 사진&#10;&#10;자동 생성된 설명">
            <a:extLst>
              <a:ext uri="{FF2B5EF4-FFF2-40B4-BE49-F238E27FC236}">
                <a16:creationId xmlns:a16="http://schemas.microsoft.com/office/drawing/2014/main" id="{EF35A903-7E2E-6E87-9F67-A62A989DF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33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휴대 전화, 정보기기이(가) 표시된 사진&#10;&#10;자동 생성된 설명">
            <a:extLst>
              <a:ext uri="{FF2B5EF4-FFF2-40B4-BE49-F238E27FC236}">
                <a16:creationId xmlns:a16="http://schemas.microsoft.com/office/drawing/2014/main" id="{A77D97F3-0A80-FBE6-8202-75430202A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2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4C6BEA90-8C75-72AD-416A-67F529B8A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408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2FC7C8E2-F764-8046-4B8A-3BD27EEAB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65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로고이(가) 표시된 사진&#10;&#10;자동 생성된 설명">
            <a:extLst>
              <a:ext uri="{FF2B5EF4-FFF2-40B4-BE49-F238E27FC236}">
                <a16:creationId xmlns:a16="http://schemas.microsoft.com/office/drawing/2014/main" id="{E6E58421-D479-5945-94CA-887131A99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23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디자인이(가) 표시된 사진&#10;&#10;자동 생성된 설명">
            <a:extLst>
              <a:ext uri="{FF2B5EF4-FFF2-40B4-BE49-F238E27FC236}">
                <a16:creationId xmlns:a16="http://schemas.microsoft.com/office/drawing/2014/main" id="{52783AA8-D595-D017-76D8-1AAF2B8B1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970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만화 영화, 스크린샷, 클립아트이(가) 표시된 사진&#10;&#10;자동 생성된 설명">
            <a:extLst>
              <a:ext uri="{FF2B5EF4-FFF2-40B4-BE49-F238E27FC236}">
                <a16:creationId xmlns:a16="http://schemas.microsoft.com/office/drawing/2014/main" id="{ED0CC068-2158-FDDF-9D4D-C5E837BC3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13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그래픽, 폰트이(가) 표시된 사진&#10;&#10;자동 생성된 설명">
            <a:extLst>
              <a:ext uri="{FF2B5EF4-FFF2-40B4-BE49-F238E27FC236}">
                <a16:creationId xmlns:a16="http://schemas.microsoft.com/office/drawing/2014/main" id="{3D18BEEB-20A1-3B25-255C-6C4635C19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그림 5" descr="텍스트, 스크린샷, 폰트, 로고이(가) 표시된 사진&#10;&#10;자동 생성된 설명">
            <a:extLst>
              <a:ext uri="{FF2B5EF4-FFF2-40B4-BE49-F238E27FC236}">
                <a16:creationId xmlns:a16="http://schemas.microsoft.com/office/drawing/2014/main" id="{BEEFF3F4-8E02-C1A6-8A5D-0F7BFC138F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그림 7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F9C6A685-C29A-AEC3-0D46-B831809A7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그림 10" descr="텍스트, 스크린샷, 직사각형, 디자인이(가) 표시된 사진&#10;&#10;자동 생성된 설명">
            <a:extLst>
              <a:ext uri="{FF2B5EF4-FFF2-40B4-BE49-F238E27FC236}">
                <a16:creationId xmlns:a16="http://schemas.microsoft.com/office/drawing/2014/main" id="{00910A0D-7AF2-89B1-800D-16BE5E6ADB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그림 11" descr="텍스트, 스크린샷, 포스트잇 노트, 직사각형이(가) 표시된 사진&#10;&#10;자동 생성된 설명">
            <a:extLst>
              <a:ext uri="{FF2B5EF4-FFF2-40B4-BE49-F238E27FC236}">
                <a16:creationId xmlns:a16="http://schemas.microsoft.com/office/drawing/2014/main" id="{EE192019-2DA0-B1E8-0492-4580D1E25D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클립아트, 만화 영화이(가) 표시된 사진&#10;&#10;자동 생성된 설명">
            <a:extLst>
              <a:ext uri="{FF2B5EF4-FFF2-40B4-BE49-F238E27FC236}">
                <a16:creationId xmlns:a16="http://schemas.microsoft.com/office/drawing/2014/main" id="{C27C6DF4-35C4-550C-776C-209AF0E01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0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만화 영화, 클립아트, 스크린샷이(가) 표시된 사진&#10;&#10;자동 생성된 설명">
            <a:extLst>
              <a:ext uri="{FF2B5EF4-FFF2-40B4-BE49-F238E27FC236}">
                <a16:creationId xmlns:a16="http://schemas.microsoft.com/office/drawing/2014/main" id="{B1F8461E-E04F-8C78-30F8-A68CEB413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94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그래픽, 폰트이(가) 표시된 사진&#10;&#10;자동 생성된 설명">
            <a:extLst>
              <a:ext uri="{FF2B5EF4-FFF2-40B4-BE49-F238E27FC236}">
                <a16:creationId xmlns:a16="http://schemas.microsoft.com/office/drawing/2014/main" id="{3D18BEEB-20A1-3B25-255C-6C4635C19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그림 5" descr="텍스트, 스크린샷, 폰트, 로고이(가) 표시된 사진&#10;&#10;자동 생성된 설명">
            <a:extLst>
              <a:ext uri="{FF2B5EF4-FFF2-40B4-BE49-F238E27FC236}">
                <a16:creationId xmlns:a16="http://schemas.microsoft.com/office/drawing/2014/main" id="{BEEFF3F4-8E02-C1A6-8A5D-0F7BFC138F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그림 7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F9C6A685-C29A-AEC3-0D46-B831809A7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그림 3" descr="텍스트, 스크린샷, 직사각형, 폰트이(가) 표시된 사진&#10;&#10;자동 생성된 설명">
            <a:extLst>
              <a:ext uri="{FF2B5EF4-FFF2-40B4-BE49-F238E27FC236}">
                <a16:creationId xmlns:a16="http://schemas.microsoft.com/office/drawing/2014/main" id="{AF77CA26-A6FB-C32E-5A77-18D21A28DB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그림 6" descr="텍스트, 스크린샷, 직사각형, 디자인이(가) 표시된 사진&#10;&#10;자동 생성된 설명">
            <a:extLst>
              <a:ext uri="{FF2B5EF4-FFF2-40B4-BE49-F238E27FC236}">
                <a16:creationId xmlns:a16="http://schemas.microsoft.com/office/drawing/2014/main" id="{11EF83FD-718A-2B39-B1CD-69E529E370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그래픽, 로고이(가) 표시된 사진&#10;&#10;자동 생성된 설명">
            <a:extLst>
              <a:ext uri="{FF2B5EF4-FFF2-40B4-BE49-F238E27FC236}">
                <a16:creationId xmlns:a16="http://schemas.microsoft.com/office/drawing/2014/main" id="{77FC29D1-55F2-1A2A-8288-EEA234D35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499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3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직사각형, 사각형이(가) 표시된 사진&#10;&#10;자동 생성된 설명">
            <a:extLst>
              <a:ext uri="{FF2B5EF4-FFF2-40B4-BE49-F238E27FC236}">
                <a16:creationId xmlns:a16="http://schemas.microsoft.com/office/drawing/2014/main" id="{1F4F7F57-2E96-05B2-2E77-EB4C7B63A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5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 디자인이(가) 표시된 사진&#10;&#10;자동 생성된 설명">
            <a:extLst>
              <a:ext uri="{FF2B5EF4-FFF2-40B4-BE49-F238E27FC236}">
                <a16:creationId xmlns:a16="http://schemas.microsoft.com/office/drawing/2014/main" id="{A7EB98B9-4FDF-2754-1515-4BB5F25B4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3318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57C05E87-67D5-B8CD-5F17-AA9CF25CE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7469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6B08147-37BF-884C-6CB6-5F97D4CDE322}"/>
              </a:ext>
            </a:extLst>
          </p:cNvPr>
          <p:cNvSpPr txBox="1"/>
          <p:nvPr/>
        </p:nvSpPr>
        <p:spPr>
          <a:xfrm>
            <a:off x="904875" y="5572125"/>
            <a:ext cx="3132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2"/>
              </a:rPr>
              <a:t>https://youtu.be/sOJXFElmxWE</a:t>
            </a:r>
            <a:endParaRPr lang="ko-KR" altLang="en-US" dirty="0"/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C6C2A930-0A88-86AD-BC19-00F150F4EABC}"/>
              </a:ext>
            </a:extLst>
          </p:cNvPr>
          <p:cNvSpPr txBox="1"/>
          <p:nvPr/>
        </p:nvSpPr>
        <p:spPr>
          <a:xfrm>
            <a:off x="904875" y="46365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3"/>
              </a:rPr>
              <a:t>https://youtu.be/c_6cxxSi8SY</a:t>
            </a:r>
            <a:endParaRPr lang="ko-KR" altLang="en-US" dirty="0"/>
          </a:p>
        </p:txBody>
      </p:sp>
      <p:pic>
        <p:nvPicPr>
          <p:cNvPr id="3" name="그림 2" descr="텍스트, 전자제품, 컴퓨터, 멀티미디어이(가) 표시된 사진&#10;&#10;자동 생성된 설명">
            <a:extLst>
              <a:ext uri="{FF2B5EF4-FFF2-40B4-BE49-F238E27FC236}">
                <a16:creationId xmlns:a16="http://schemas.microsoft.com/office/drawing/2014/main" id="{1234A192-A7B0-64C1-DD64-4EFF2A5F8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4252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38ED55-772D-0AA2-1471-C0DE5734F72C}"/>
              </a:ext>
            </a:extLst>
          </p:cNvPr>
          <p:cNvSpPr txBox="1"/>
          <p:nvPr/>
        </p:nvSpPr>
        <p:spPr>
          <a:xfrm>
            <a:off x="866775" y="4638675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2"/>
              </a:rPr>
              <a:t>https://blog.naver.com/jeongeumcard/223084519300</a:t>
            </a:r>
            <a:endParaRPr lang="ko-KR" altLang="en-US" dirty="0"/>
          </a:p>
        </p:txBody>
      </p:sp>
      <p:pic>
        <p:nvPicPr>
          <p:cNvPr id="3" name="그림 2" descr="텍스트, 스크린샷, 그래픽 디자인, 폰트이(가) 표시된 사진&#10;&#10;자동 생성된 설명">
            <a:extLst>
              <a:ext uri="{FF2B5EF4-FFF2-40B4-BE49-F238E27FC236}">
                <a16:creationId xmlns:a16="http://schemas.microsoft.com/office/drawing/2014/main" id="{6D82CE2C-A5D9-E524-BA41-6849E0FCFE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358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6F448102-6F87-C9FF-D4D7-7F639E505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882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일러스트레이션이(가) 표시된 사진&#10;&#10;자동 생성된 설명">
            <a:extLst>
              <a:ext uri="{FF2B5EF4-FFF2-40B4-BE49-F238E27FC236}">
                <a16:creationId xmlns:a16="http://schemas.microsoft.com/office/drawing/2014/main" id="{172E4BBC-F1C4-1199-33FB-B6B49B91E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23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직사각형, 폰트이(가) 표시된 사진&#10;&#10;자동 생성된 설명">
            <a:extLst>
              <a:ext uri="{FF2B5EF4-FFF2-40B4-BE49-F238E27FC236}">
                <a16:creationId xmlns:a16="http://schemas.microsoft.com/office/drawing/2014/main" id="{9A7AD2CD-103C-7939-5174-9E234CECF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61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 디자인이(가) 표시된 사진&#10;&#10;자동 생성된 설명">
            <a:extLst>
              <a:ext uri="{FF2B5EF4-FFF2-40B4-BE49-F238E27FC236}">
                <a16:creationId xmlns:a16="http://schemas.microsoft.com/office/drawing/2014/main" id="{5DB89F0F-253D-6858-8BAD-ADEB11F2E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40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클립아트, 그래픽, 로고이(가) 표시된 사진&#10;&#10;자동 생성된 설명">
            <a:extLst>
              <a:ext uri="{FF2B5EF4-FFF2-40B4-BE49-F238E27FC236}">
                <a16:creationId xmlns:a16="http://schemas.microsoft.com/office/drawing/2014/main" id="{534AF44D-8854-DA38-3A82-7D5AFDEFB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42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0FCBE580-3D3F-4B50-C29D-B1B6B476B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50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사각형, 직사각형이(가) 표시된 사진&#10;&#10;자동 생성된 설명">
            <a:extLst>
              <a:ext uri="{FF2B5EF4-FFF2-40B4-BE49-F238E27FC236}">
                <a16:creationId xmlns:a16="http://schemas.microsoft.com/office/drawing/2014/main" id="{36770A81-C3AE-A125-F5A4-1735D355A4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04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77411487-BA38-8E23-DFF3-21519DB2F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25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685</TotalTime>
  <Words>27</Words>
  <Application>Microsoft Office PowerPoint</Application>
  <PresentationFormat>화면 슬라이드 쇼(4:3)</PresentationFormat>
  <Paragraphs>3</Paragraphs>
  <Slides>35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35</vt:i4>
      </vt:variant>
    </vt:vector>
  </HeadingPairs>
  <TitlesOfParts>
    <vt:vector size="4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HELEN</dc:creator>
  <cp:lastModifiedBy>HELEN</cp:lastModifiedBy>
  <cp:revision>30</cp:revision>
  <dcterms:created xsi:type="dcterms:W3CDTF">2023-08-01T00:39:23Z</dcterms:created>
  <dcterms:modified xsi:type="dcterms:W3CDTF">2023-08-10T05:48:24Z</dcterms:modified>
</cp:coreProperties>
</file>