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CD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7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416A9FE-51A1-F7AF-036A-7C964DE5DB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9226DA8-F1FB-8856-BE21-0EF9E52CE2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11D29-13D9-4FF5-B1FF-BE14BCBFC3D3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23D7AE8-0A11-CD44-C993-608CBFD8CC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2AD2499-B299-771F-4D4A-F6A19E12D2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24A9B-1915-4CAC-B00E-328F1EB736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207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DB2AB-6721-4508-A736-52E77BABECA2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FFCC8D-0D38-4F36-8630-69FEDF5FF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8601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645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316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278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037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A20352B5-14D5-BF60-048D-D7842282D3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2FA12289-94CF-000B-7627-DE50EF9FDB09}"/>
              </a:ext>
            </a:extLst>
          </p:cNvPr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544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직사각형 1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2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그림 13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5" name="직사각형 14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64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1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911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11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1" name="직사각형 10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43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직사각형 6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53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그림 4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직사각형 5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271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8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5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youtu.be/c_lNWgGjKr4" TargetMode="External"/><Relationship Id="rId4" Type="http://schemas.openxmlformats.org/officeDocument/2006/relationships/hyperlink" Target="https://youtu.be/c_6cxxSi8SY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blog.naver.com/jeongeumcard/223084519300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  <p:sp>
        <p:nvSpPr>
          <p:cNvPr id="3" name="TextBox 2">
            <a:hlinkClick r:id="rId4"/>
            <a:extLst>
              <a:ext uri="{FF2B5EF4-FFF2-40B4-BE49-F238E27FC236}">
                <a16:creationId xmlns:a16="http://schemas.microsoft.com/office/drawing/2014/main" id="{6FB02A22-B977-EBA2-636E-36008B98851C}"/>
              </a:ext>
            </a:extLst>
          </p:cNvPr>
          <p:cNvSpPr txBox="1"/>
          <p:nvPr/>
        </p:nvSpPr>
        <p:spPr>
          <a:xfrm>
            <a:off x="904875" y="4636532"/>
            <a:ext cx="295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4"/>
              </a:rPr>
              <a:t>https://youtu.be/c_6cxxSi8SY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8C975C-3C94-ADDF-FBFE-7EBCC1F15210}"/>
              </a:ext>
            </a:extLst>
          </p:cNvPr>
          <p:cNvSpPr txBox="1"/>
          <p:nvPr/>
        </p:nvSpPr>
        <p:spPr>
          <a:xfrm>
            <a:off x="904875" y="5674529"/>
            <a:ext cx="3152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5"/>
              </a:rPr>
              <a:t>https://youtu.be/c_lNWgGjKr4</a:t>
            </a:r>
            <a:endParaRPr lang="ko-KR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9D218E-DCB4-97F1-6A80-B3DAD9C7077F}"/>
              </a:ext>
            </a:extLst>
          </p:cNvPr>
          <p:cNvSpPr txBox="1"/>
          <p:nvPr/>
        </p:nvSpPr>
        <p:spPr>
          <a:xfrm>
            <a:off x="866775" y="4638675"/>
            <a:ext cx="526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4"/>
              </a:rPr>
              <a:t>https://blog.naver.com/jeongeumcard/223084519300</a:t>
            </a:r>
            <a:endParaRPr lang="ko-KR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1597</TotalTime>
  <Words>67</Words>
  <Application>Microsoft Office PowerPoint</Application>
  <PresentationFormat>화면 슬라이드 쇼(4:3)</PresentationFormat>
  <Paragraphs>41</Paragraphs>
  <Slides>38</Slides>
  <Notes>38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3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HELEN</dc:creator>
  <cp:lastModifiedBy>HELEN</cp:lastModifiedBy>
  <cp:revision>43</cp:revision>
  <dcterms:created xsi:type="dcterms:W3CDTF">2023-08-01T00:39:23Z</dcterms:created>
  <dcterms:modified xsi:type="dcterms:W3CDTF">2023-08-10T06:31:47Z</dcterms:modified>
</cp:coreProperties>
</file>